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-15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008-680C-4DB5-BD6C-7C0C2B6123D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0EB5-3777-4AC3-AF0C-96B3DA26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6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008-680C-4DB5-BD6C-7C0C2B6123D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0EB5-3777-4AC3-AF0C-96B3DA26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5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008-680C-4DB5-BD6C-7C0C2B6123D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0EB5-3777-4AC3-AF0C-96B3DA26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3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008-680C-4DB5-BD6C-7C0C2B6123D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0EB5-3777-4AC3-AF0C-96B3DA26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7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008-680C-4DB5-BD6C-7C0C2B6123D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0EB5-3777-4AC3-AF0C-96B3DA26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008-680C-4DB5-BD6C-7C0C2B6123D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0EB5-3777-4AC3-AF0C-96B3DA26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3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008-680C-4DB5-BD6C-7C0C2B6123D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0EB5-3777-4AC3-AF0C-96B3DA26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7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008-680C-4DB5-BD6C-7C0C2B6123D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0EB5-3777-4AC3-AF0C-96B3DA26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8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008-680C-4DB5-BD6C-7C0C2B6123D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0EB5-3777-4AC3-AF0C-96B3DA26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2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008-680C-4DB5-BD6C-7C0C2B6123D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0EB5-3777-4AC3-AF0C-96B3DA26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8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008-680C-4DB5-BD6C-7C0C2B6123D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0EB5-3777-4AC3-AF0C-96B3DA26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3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AF008-680C-4DB5-BD6C-7C0C2B6123D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70EB5-3777-4AC3-AF0C-96B3DA26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3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VqPTtJmdKg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c7hceX_R8FQ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mega-fete.fr/wp-content/uploads/2013/01/Carnaval-de-Dunker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54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Le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Carnaval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Dunkerque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7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cole.stex.free.fr/carnavalweb/f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825625"/>
            <a:ext cx="5181601" cy="343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Objetif</a:t>
            </a:r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: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Traduire une chanson traditionnelle du Carnaval de Dunkerque.</a:t>
            </a:r>
            <a:endParaRPr lang="en-US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5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Le </a:t>
            </a:r>
            <a:r>
              <a:rPr lang="en-US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Carnaval</a:t>
            </a:r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 de </a:t>
            </a:r>
            <a:r>
              <a:rPr lang="en-US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Dunkerque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VqPTtJmdKgw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61882" y="1690688"/>
            <a:ext cx="8068235" cy="453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6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Les Premières </a:t>
            </a:r>
            <a:r>
              <a:rPr lang="en-US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Lignes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C’est le </a:t>
            </a:r>
            <a:r>
              <a:rPr lang="fr-FR" dirty="0">
                <a:solidFill>
                  <a:srgbClr val="FF0066"/>
                </a:solidFill>
                <a:latin typeface="Arial Black" panose="020B0A04020102020204" pitchFamily="34" charset="0"/>
              </a:rPr>
              <a:t>privilège </a:t>
            </a:r>
            <a:r>
              <a:rPr lang="fr-FR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des premières lignes de </a:t>
            </a:r>
            <a:r>
              <a:rPr lang="fr-FR" dirty="0">
                <a:solidFill>
                  <a:srgbClr val="FF0066"/>
                </a:solidFill>
                <a:latin typeface="Arial Black" panose="020B0A04020102020204" pitchFamily="34" charset="0"/>
              </a:rPr>
              <a:t>protéger les musiciens de la </a:t>
            </a:r>
            <a:r>
              <a:rPr lang="fr-FR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foule qui </a:t>
            </a:r>
            <a:r>
              <a:rPr lang="fr-FR" dirty="0">
                <a:solidFill>
                  <a:srgbClr val="FF0066"/>
                </a:solidFill>
                <a:latin typeface="Arial Black" panose="020B0A04020102020204" pitchFamily="34" charset="0"/>
              </a:rPr>
              <a:t>les suit</a:t>
            </a:r>
            <a:r>
              <a:rPr lang="fr-FR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solidFill>
                <a:srgbClr val="FF0066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La musique fait une partie importante dans la Bande.</a:t>
            </a:r>
            <a:endParaRPr lang="en-US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://chtargonnos.asso-web.com/uploaded/photo/7c86b45f9f7c6026a19de7e0969b00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5589" cy="333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3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p7.storage.canalblog.com/74/52/357518/63406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44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Des </a:t>
            </a:r>
            <a:r>
              <a:rPr lang="en-US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Harengs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FF0066"/>
                </a:solidFill>
                <a:latin typeface="Arial Black" panose="020B0A04020102020204" pitchFamily="34" charset="0"/>
              </a:rPr>
              <a:t>Au passage devant l'Hôtel de Ville, cette masse compacte et colorée réclame son dû : une volée de 450 kilos de </a:t>
            </a:r>
            <a:r>
              <a:rPr lang="fr-FR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harengs </a:t>
            </a:r>
            <a:r>
              <a:rPr lang="fr-FR" dirty="0">
                <a:solidFill>
                  <a:srgbClr val="FF0066"/>
                </a:solidFill>
                <a:latin typeface="Arial Black" panose="020B0A04020102020204" pitchFamily="34" charset="0"/>
              </a:rPr>
              <a:t>emballés sous </a:t>
            </a:r>
            <a:r>
              <a:rPr lang="fr-FR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cellophane.</a:t>
            </a:r>
            <a:endParaRPr lang="en-US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8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uto.img.v4.skyrock.net/3843/38183843/pics/1491633010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44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Le </a:t>
            </a:r>
            <a:r>
              <a:rPr lang="en-US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Homard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FF0066"/>
                </a:solidFill>
                <a:latin typeface="Arial Black" panose="020B0A04020102020204" pitchFamily="34" charset="0"/>
              </a:rPr>
              <a:t>Du haut du balcon central, le maire brandit un homard qu’il présente à la foule qui </a:t>
            </a:r>
            <a:r>
              <a:rPr lang="fr-FR" b="1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crie </a:t>
            </a:r>
            <a:br>
              <a:rPr lang="fr-FR" b="1" dirty="0" smtClean="0">
                <a:solidFill>
                  <a:srgbClr val="FF0066"/>
                </a:solidFill>
                <a:latin typeface="Arial Black" panose="020B0A04020102020204" pitchFamily="34" charset="0"/>
              </a:rPr>
            </a:br>
            <a:r>
              <a:rPr lang="fr-FR" b="1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« </a:t>
            </a:r>
            <a:r>
              <a:rPr lang="fr-FR" b="1" dirty="0">
                <a:solidFill>
                  <a:srgbClr val="FF0066"/>
                </a:solidFill>
                <a:latin typeface="Arial Black" panose="020B0A04020102020204" pitchFamily="34" charset="0"/>
              </a:rPr>
              <a:t>Delebarre, des homards ».</a:t>
            </a:r>
            <a:endParaRPr lang="en-US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e-carnaval-de-dunkerque.perso.sfr.fr/images/rigodondu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La Statue de Jean Bart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FF0066"/>
                </a:solidFill>
                <a:latin typeface="Arial Black" panose="020B0A04020102020204" pitchFamily="34" charset="0"/>
              </a:rPr>
              <a:t>Après quatre heures de fête, les carnavaleux se retrouvent au pied de la statue de Jean Bart pour offrir à genoux un vibrant hommage au héros de la Cité.</a:t>
            </a:r>
            <a:endParaRPr lang="en-US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7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L’Hymne</a:t>
            </a:r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 à Jean Bart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c7hceX_R8F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8144" y="1690688"/>
            <a:ext cx="77357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1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Activité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Travaillez en groupe de quatre pour traduire l’Hymne à Jean Bart.</a:t>
            </a:r>
            <a:endParaRPr lang="en-US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http://statues-monuments-npdc.pagesperso-orange.fr/photos/jean%20bart%20dunker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3267636" cy="435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81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151</Words>
  <Application>Microsoft Office PowerPoint</Application>
  <PresentationFormat>Custom</PresentationFormat>
  <Paragraphs>17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Le Carnaval de Dunkerque</vt:lpstr>
      <vt:lpstr>Objetif:</vt:lpstr>
      <vt:lpstr>Le Carnaval de Dunkerque</vt:lpstr>
      <vt:lpstr>Les Premières Lignes</vt:lpstr>
      <vt:lpstr>Des Harengs</vt:lpstr>
      <vt:lpstr>Le Homard</vt:lpstr>
      <vt:lpstr>La Statue de Jean Bart</vt:lpstr>
      <vt:lpstr>L’Hymne à Jean Bart</vt:lpstr>
      <vt:lpstr>Activité</vt:lpstr>
    </vt:vector>
  </TitlesOfParts>
  <Company>RLAS-116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Carnaval de Dunkerque</dc:title>
  <dc:creator>Frieman, Justin</dc:creator>
  <cp:lastModifiedBy>Andrea Behn</cp:lastModifiedBy>
  <cp:revision>8</cp:revision>
  <dcterms:created xsi:type="dcterms:W3CDTF">2015-02-02T20:29:40Z</dcterms:created>
  <dcterms:modified xsi:type="dcterms:W3CDTF">2015-11-10T17:54:09Z</dcterms:modified>
</cp:coreProperties>
</file>