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-150" y="1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C805-CE40-496D-B831-A59280C1B32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468B-D1A6-48CA-B64F-164DD8533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3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C805-CE40-496D-B831-A59280C1B32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468B-D1A6-48CA-B64F-164DD8533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34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C805-CE40-496D-B831-A59280C1B32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468B-D1A6-48CA-B64F-164DD8533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01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C805-CE40-496D-B831-A59280C1B32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468B-D1A6-48CA-B64F-164DD8533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43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C805-CE40-496D-B831-A59280C1B32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468B-D1A6-48CA-B64F-164DD8533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423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C805-CE40-496D-B831-A59280C1B32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468B-D1A6-48CA-B64F-164DD8533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353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C805-CE40-496D-B831-A59280C1B32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468B-D1A6-48CA-B64F-164DD8533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04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C805-CE40-496D-B831-A59280C1B32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468B-D1A6-48CA-B64F-164DD8533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406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C805-CE40-496D-B831-A59280C1B32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468B-D1A6-48CA-B64F-164DD8533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783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C805-CE40-496D-B831-A59280C1B32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468B-D1A6-48CA-B64F-164DD8533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23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9C805-CE40-496D-B831-A59280C1B32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6468B-D1A6-48CA-B64F-164DD8533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41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9C805-CE40-496D-B831-A59280C1B328}" type="datetimeFigureOut">
              <a:rPr lang="en-US" smtClean="0"/>
              <a:t>11/10/2015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6468B-D1A6-48CA-B64F-164DD8533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3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mo5ClQDKnq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o3i8cWrkVf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mages2.pics4learning.com/catalog/1/105_20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4" y="-429467"/>
            <a:ext cx="12180896" cy="913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6728" y="1857718"/>
            <a:ext cx="6478543" cy="1709151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Mardi Gras</a:t>
            </a:r>
            <a:b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en-US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in New Orleans</a:t>
            </a:r>
            <a:endParaRPr lang="en-US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25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4.bp.blogspot.com/-l8cutsOCPQE/UP4Tj8elJ0I/AAAAAAAACWU/3jEwiaG5nFc/s640/IMG_5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39072"/>
            <a:ext cx="5181600" cy="345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Mardi Gras Throws</a:t>
            </a:r>
            <a:endParaRPr lang="en-US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Throws are necklaces of plastic beads, doubloons, which are stamped with the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krewes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’ logo, parades themes and the year, cups, which are referred to as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New Orleans dinnerware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, plus an array of toys.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444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2.bp.blogspot.com/-JTOYtUUPggE/URGQBrqs1UI/AAAAAAAACSY/wUZ3AjmC33c/s1600/Mardi-Gras-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39072"/>
            <a:ext cx="5181600" cy="375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Mardi Gras Throws</a:t>
            </a:r>
            <a:endParaRPr lang="en-US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Spectators shout “Throw me something, mister!” to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krewe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members.  Unless it is an all-woman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krewe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, when one shouts “Throw me some love,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dawlin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’!”</a:t>
            </a:r>
          </a:p>
          <a:p>
            <a:pPr marL="0" indent="0">
              <a:buNone/>
            </a:pPr>
            <a:endParaRPr lang="en-US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If a throw lands on the ground, STEP ON IT!  If you just try to grab it, your hand will get stepped on by others.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4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farm9.staticflickr.com/8362/8385172346_b29dab73b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199" y="1825625"/>
            <a:ext cx="5181197" cy="345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The Truth of Mardi Gras</a:t>
            </a:r>
            <a:endParaRPr lang="en-US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Now, with a partner, rewrite the myth, correcting the six falsehoods.</a:t>
            </a:r>
          </a:p>
          <a:p>
            <a:pPr marL="0" indent="0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MYTH: Mardi Gras is one big parade put on by the city in the French Quarter of New Orleans on Fat Tuesday where people drink a lot and woman lift their tops to earn beads.  </a:t>
            </a:r>
            <a:endParaRPr lang="en-US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490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Media Portrayal of Mardi Gras</a:t>
            </a:r>
            <a:endParaRPr lang="en-US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Mardi Gras is one big parade put on by the city in the French Quarter of New Orleans on Fat Tuesday where people drink a lot and woman lift their tops to earn beads.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http://blogs.away.com/.a/6a00e5502bb69e8834013485f70288970c-800w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25625"/>
            <a:ext cx="5181600" cy="3450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www.arcadiachiro.com/wp-content/uploads/2014/10/Fotolia_66056475_XS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633" y="1932734"/>
            <a:ext cx="4352925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175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Objective</a:t>
            </a:r>
            <a:endParaRPr lang="en-US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At the end of class, you will rewrite the previous statement, correcting the six falsehoods, with a partner.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6" name="Picture 4" descr="http://cdn.louisianatravel.com/sites/default/master/files/styles/article_slideshow_full/public/Mardi_Gras_1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39072"/>
            <a:ext cx="5177306" cy="333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21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The History &amp; Traditions of </a:t>
            </a:r>
            <a:br>
              <a:rPr lang="en-US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</a:br>
            <a:r>
              <a:rPr lang="en-US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Mardi Gras</a:t>
            </a:r>
            <a:endParaRPr lang="en-US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5" name="mo5ClQDKnq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3953" y="1860737"/>
            <a:ext cx="8104094" cy="45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8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Blaine Kern’s</a:t>
            </a:r>
            <a:r>
              <a:rPr lang="en-US" dirty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 </a:t>
            </a:r>
            <a:r>
              <a:rPr lang="en-US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Mardi Gras World</a:t>
            </a:r>
            <a:endParaRPr lang="en-US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pic>
        <p:nvPicPr>
          <p:cNvPr id="3" name="o3i8cWrkVf8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43953" y="1860737"/>
            <a:ext cx="8104094" cy="455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1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Mardi Gras Parades</a:t>
            </a:r>
            <a:endParaRPr lang="en-US" dirty="0">
              <a:ln w="0"/>
              <a:solidFill>
                <a:srgbClr val="7030A0"/>
              </a:solidFill>
              <a:effectLst>
                <a:reflection blurRad="6350" stA="53000" endA="300" endPos="35500" dir="5400000" sy="-90000" algn="bl" rotWithShape="0"/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Since the 1920s, most of the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Krewes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 (parade-organizing groups) hold their parades west of Canal Street due to their large floats and the narrow streets in the French Quarter (east of Canal Street).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https://www.neworleansparadetickets.com/assets/mardi-gras-parade-tickets-6fccb97f5cc0f405b63ebdb6d57f8a6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839072"/>
            <a:ext cx="5181600" cy="3033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124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Mardi Gras Parades</a:t>
            </a:r>
            <a:endParaRPr lang="en-US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0" name="Picture 2" descr="http://www.rexorganization.com/Images/Parade/Rex-rout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114" y="3248632"/>
            <a:ext cx="6581772" cy="333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rexorganization.com/Images/Global/Rex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305" y="1585025"/>
            <a:ext cx="4618130" cy="230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284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www.kreweofbacchus.org/images/sigfloat/route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944" y="1690688"/>
            <a:ext cx="6032111" cy="4862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Mardi Gras Parades</a:t>
            </a:r>
            <a:endParaRPr lang="en-US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5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n w="0"/>
                <a:solidFill>
                  <a:srgbClr val="7030A0"/>
                </a:solidFill>
                <a:effectLst>
                  <a:reflection blurRad="6350" stA="53000" endA="300" endPos="35500" dir="5400000" sy="-90000" algn="bl" rotWithShape="0"/>
                </a:effectLst>
                <a:latin typeface="Arial Black" panose="020B0A04020102020204" pitchFamily="34" charset="0"/>
              </a:rPr>
              <a:t>Mardi Gras Parades</a:t>
            </a:r>
            <a:endParaRPr lang="en-US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6" name="Picture 8" descr="Orpheus Rou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4" t="59230" r="6716"/>
          <a:stretch/>
        </p:blipFill>
        <p:spPr bwMode="auto">
          <a:xfrm>
            <a:off x="3101788" y="3565017"/>
            <a:ext cx="5988423" cy="299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Orpheus Rout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2" t="17338" r="71830" b="44768"/>
          <a:stretch/>
        </p:blipFill>
        <p:spPr bwMode="auto">
          <a:xfrm>
            <a:off x="4879039" y="1559859"/>
            <a:ext cx="2433919" cy="2516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5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975</TotalTime>
  <Words>289</Words>
  <Application>Microsoft Office PowerPoint</Application>
  <PresentationFormat>Custom</PresentationFormat>
  <Paragraphs>22</Paragraphs>
  <Slides>12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Mardi Gras in New Orleans</vt:lpstr>
      <vt:lpstr>Media Portrayal of Mardi Gras</vt:lpstr>
      <vt:lpstr>Objective</vt:lpstr>
      <vt:lpstr>The History &amp; Traditions of  Mardi Gras</vt:lpstr>
      <vt:lpstr>Blaine Kern’s Mardi Gras World</vt:lpstr>
      <vt:lpstr>Mardi Gras Parades</vt:lpstr>
      <vt:lpstr>Mardi Gras Parades</vt:lpstr>
      <vt:lpstr>Mardi Gras Parades</vt:lpstr>
      <vt:lpstr>Mardi Gras Parades</vt:lpstr>
      <vt:lpstr>Mardi Gras Throws</vt:lpstr>
      <vt:lpstr>Mardi Gras Throws</vt:lpstr>
      <vt:lpstr>The Truth of Mardi Gras</vt:lpstr>
    </vt:vector>
  </TitlesOfParts>
  <Company>RLAS-116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Mardi Gras in New Orleans</dc:title>
  <dc:creator>Frieman, Justin</dc:creator>
  <cp:lastModifiedBy>Andrea Behn</cp:lastModifiedBy>
  <cp:revision>15</cp:revision>
  <dcterms:created xsi:type="dcterms:W3CDTF">2015-02-02T15:34:48Z</dcterms:created>
  <dcterms:modified xsi:type="dcterms:W3CDTF">2015-11-10T17:49:41Z</dcterms:modified>
</cp:coreProperties>
</file>